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layfair Display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EB Garamon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regular.fntdata"/><Relationship Id="rId21" Type="http://schemas.openxmlformats.org/officeDocument/2006/relationships/slide" Target="slides/slide16.xml"/><Relationship Id="rId24" Type="http://schemas.openxmlformats.org/officeDocument/2006/relationships/font" Target="fonts/PlayfairDisplay-italic.fntdata"/><Relationship Id="rId23" Type="http://schemas.openxmlformats.org/officeDocument/2006/relationships/font" Target="fonts/PlayfairDispl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PlayfairDisplay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EBGaramond-bold.fntdata"/><Relationship Id="rId12" Type="http://schemas.openxmlformats.org/officeDocument/2006/relationships/slide" Target="slides/slide7.xml"/><Relationship Id="rId34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37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36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307321bc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307321bc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3078e44b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3078e44b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3078e44b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3078e44b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3078e44b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3078e44b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3078e44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3078e4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307321bc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8307321bc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307321bc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8307321bc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307321bc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8307321bc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307321bc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307321bc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307321bc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307321bc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3711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urier New"/>
                <a:ea typeface="Courier New"/>
                <a:cs typeface="Courier New"/>
                <a:sym typeface="Courier New"/>
              </a:rPr>
              <a:t>ICON-PRO VR Prototyping Platform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0700" y="4063225"/>
            <a:ext cx="408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00">
                <a:latin typeface="Arial"/>
                <a:ea typeface="Arial"/>
                <a:cs typeface="Arial"/>
                <a:sym typeface="Arial"/>
              </a:rPr>
              <a:t>A cost-effective, safe, and collaborative solution for industrial design and workflows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3614525" y="2407725"/>
            <a:ext cx="4737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Immersive VR Collaboration for Engineering Teams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Revolutionizing Industrial Prototyping Through Virtual Collaboration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1335225" y="456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Playfair Display"/>
                <a:ea typeface="Playfair Display"/>
                <a:cs typeface="Playfair Display"/>
                <a:sym typeface="Playfair Display"/>
              </a:rPr>
              <a:t>Enterprise Tools</a:t>
            </a:r>
            <a:endParaRPr b="1" sz="2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1611900" y="1634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ERP/PLM Integration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Sync prototypes with business systems (BOM, inventory, lifecycle tracking).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Analytics Dashboards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Track usage, workflow efficiency, safety insights, and cost savings.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b="1" lang="en-GB" sz="1800">
                <a:latin typeface="Georgia"/>
                <a:ea typeface="Georgia"/>
                <a:cs typeface="Georgia"/>
                <a:sym typeface="Georgia"/>
              </a:rPr>
              <a:t>AI Optimization</a:t>
            </a: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 – Auto-detect errors, suggest better designs/assembly, predict issues.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7"/>
          <p:cNvSpPr txBox="1"/>
          <p:nvPr>
            <p:ph type="title"/>
          </p:nvPr>
        </p:nvSpPr>
        <p:spPr>
          <a:xfrm>
            <a:off x="1775375" y="142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Frontend 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4" name="Google Shape;304;p27"/>
          <p:cNvSpPr txBox="1"/>
          <p:nvPr>
            <p:ph idx="1" type="body"/>
          </p:nvPr>
        </p:nvSpPr>
        <p:spPr>
          <a:xfrm>
            <a:off x="3930575" y="742175"/>
            <a:ext cx="56913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Dashboard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Displays total projects, active users, time reduction.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Live activity </a:t>
            </a: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fe</a:t>
            </a: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ed &amp; collaboration sessions.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Project Management</a:t>
            </a:r>
            <a:endParaRPr b="1"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Filter/search projects by status or name.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Allows open project (switch view to VR studio) &amp; share project.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Start VR session (placeholder alert).</a:t>
            </a:r>
            <a:endParaRPr sz="16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310" name="Google Shape;31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311" name="Google Shape;311;p28" title="WhatsApp Image 2025-08-28 at 13.58.47_22cc880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331"/>
            <a:ext cx="9144000" cy="4414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9" title="WhatsApp Image 2025-08-28 at 13.59.05_017431fc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10525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Playfair Display"/>
                <a:ea typeface="Playfair Display"/>
                <a:cs typeface="Playfair Display"/>
                <a:sym typeface="Playfair Display"/>
              </a:rPr>
              <a:t>Backend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297500" y="8288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5" name="Google Shape;325;p30"/>
          <p:cNvSpPr txBox="1"/>
          <p:nvPr>
            <p:ph idx="1" type="body"/>
          </p:nvPr>
        </p:nvSpPr>
        <p:spPr>
          <a:xfrm>
            <a:off x="1967500" y="8288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1297500" y="1413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7" name="Google Shape;327;p30"/>
          <p:cNvSpPr txBox="1"/>
          <p:nvPr>
            <p:ph idx="1" type="body"/>
          </p:nvPr>
        </p:nvSpPr>
        <p:spPr>
          <a:xfrm>
            <a:off x="2030400" y="14134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1297500" y="2327900"/>
            <a:ext cx="6937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1408800" y="1358300"/>
            <a:ext cx="72438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File upload &amp; convert: turn CAD/STEP into glTF so it works in web/VR.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Realtime server: WebSockets (Node.js) → keeps all users in sync (positions, transforms, annotations).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Storage: S3 or similar cloud bucket for models + snapshots.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Georgia"/>
              <a:buAutoNum type="arabicPeriod"/>
            </a:pPr>
            <a:r>
              <a:rPr lang="en-GB" sz="18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Database: Postgres (projects, users, scenes, annotations).</a:t>
            </a:r>
            <a:endParaRPr sz="18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2557075" y="4497950"/>
            <a:ext cx="6598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4796125" y="4382150"/>
            <a:ext cx="4007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https://docs.google.com/document/d/1NEUX7j_OsvX13mMx6PcL4AvB1Tb0lBJfgrnsW3GV6JM/edit?usp=sharing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00" y="6534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Conclusion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Georgia"/>
                <a:ea typeface="Georgia"/>
                <a:cs typeface="Georgia"/>
                <a:sym typeface="Georgia"/>
              </a:rPr>
              <a:t>This script gives you a functional simulation of the platform with dashboard, analytics, project cards, and basic collaboration tools. It’s a great UI foundation before adding the VR/AR features.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Thank you!</a:t>
            </a:r>
            <a:endParaRPr sz="2600"/>
          </a:p>
        </p:txBody>
      </p:sp>
      <p:sp>
        <p:nvSpPr>
          <p:cNvPr id="344" name="Google Shape;344;p32"/>
          <p:cNvSpPr txBox="1"/>
          <p:nvPr>
            <p:ph idx="1" type="body"/>
          </p:nvPr>
        </p:nvSpPr>
        <p:spPr>
          <a:xfrm>
            <a:off x="1169575" y="4563200"/>
            <a:ext cx="91440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latin typeface="Arial"/>
                <a:ea typeface="Arial"/>
                <a:cs typeface="Arial"/>
                <a:sym typeface="Arial"/>
              </a:rPr>
              <a:t>Team members: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Divya Brat</a:t>
            </a:r>
            <a:r>
              <a:rPr lang="en-GB" sz="1400"/>
              <a:t>,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Dashmesh Singh, Darshan Sharma,Navya Singhal,Japleen Kaur</a:t>
            </a:r>
            <a:endParaRPr sz="1400"/>
          </a:p>
        </p:txBody>
      </p:sp>
      <p:grpSp>
        <p:nvGrpSpPr>
          <p:cNvPr id="345" name="Google Shape;345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6" name="Google Shape;346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4" name="Google Shape;354;p3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7" name="Google Shape;357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32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64" name="Google Shape;364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8" name="Google Shape;368;p32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9" name="Google Shape;369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71" name="Google Shape;371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76" name="Google Shape;376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7" name="Google Shape;377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8" name="Google Shape;378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80" name="Google Shape;380;p32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81" name="Google Shape;381;p3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82" name="Google Shape;382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0" name="Google Shape;390;p32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Industrial prototyping is expensive, time-consuming, and often depends on physical materials and specialized facilities. Collaboration across distributed teams is frequently inefficient, and some industries face safety risks during training or testing. There is a need for cost-effective, safe, and immersive platforms that allow rapid prototyping, design iteration, and collaborative problem-solving in industrial contexts.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425250" y="435950"/>
            <a:ext cx="653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Overview</a:t>
            </a:r>
            <a:endParaRPr b="1" sz="2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Understanding the problems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2030400" y="1743675"/>
            <a:ext cx="6701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High costs &amp; time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Traditional prototyping involves physical materials, workshops, and specialized facilities → expensive and slow.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2030400" y="2658525"/>
            <a:ext cx="703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Collaboration hurdles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Distributed teams rely on video calls, static CAD screenshots, and reports → limited interactivity.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2030400" y="3573375"/>
            <a:ext cx="67014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Safety concerns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 Training/testing on physical industrial setups carries risks (e.g., machinery accidents, hazardous workflows).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Project objective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3301775" y="805050"/>
            <a:ext cx="56913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b="1"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VR/AR platform</a:t>
            </a: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that allows industrial teams to:</a:t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Prototype virtually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Import and manipulate 3D models without building physical prototypes.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Visualize designs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Experience them at true scale in immersive VR or overlay them into the real-world environment via AR.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Collaborate in real-time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Multiple stakeholders can join sessions, annotate designs, give instant feedback, and make faster decisions.</a:t>
            </a:r>
            <a:b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endParaRPr sz="15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b="1"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Simulate workflows &amp; safety</a:t>
            </a:r>
            <a:r>
              <a:rPr lang="en-GB" sz="15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: Test assembly processes, detect inefficiencies, and highlight potential safety risks.</a:t>
            </a:r>
            <a:br>
              <a:rPr lang="en-GB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Core Features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643400" y="1419650"/>
            <a:ext cx="6183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3D Model Import &amp; Manipulation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VR Walkthroughs &amp; AR Overlays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Workflow Simulation with Physics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Hazard &amp; Error Detection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Multi-user Collaboration (avatars,voice, annotations)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Version Control &amp; Session Recording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0" name="Google Shape;260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Collaboration Tools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074625" y="1849675"/>
            <a:ext cx="56955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Real-time multi-user sessions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Annotations &amp; markup in 3D space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Role-based access (designer, reviewer, supervisor)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Georgia"/>
              <a:buChar char="●"/>
            </a:pPr>
            <a:r>
              <a:rPr lang="en-GB" sz="20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Cloud-based version control</a:t>
            </a:r>
            <a:endParaRPr sz="20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6174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Playfair Display"/>
                <a:ea typeface="Playfair Display"/>
                <a:cs typeface="Playfair Display"/>
                <a:sym typeface="Playfair Display"/>
              </a:rPr>
              <a:t>Roadmap</a:t>
            </a:r>
            <a:endParaRPr b="1" sz="2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6" name="Google Shape;276;p23"/>
          <p:cNvSpPr txBox="1"/>
          <p:nvPr>
            <p:ph idx="1" type="body"/>
          </p:nvPr>
        </p:nvSpPr>
        <p:spPr>
          <a:xfrm>
            <a:off x="1954950" y="16906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MVP </a:t>
            </a: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CAD Import, VR/AR viewing, Multi-user collaboration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954950" y="2658463"/>
            <a:ext cx="70389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Workflow Simulation  </a:t>
            </a:r>
            <a:r>
              <a:rPr lang="en-GB" sz="11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 Physics-based testing, hazard detection,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workflow sequencing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1200"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                                     </a:t>
            </a:r>
            <a:endParaRPr sz="1200"/>
          </a:p>
        </p:txBody>
      </p:sp>
      <p:sp>
        <p:nvSpPr>
          <p:cNvPr id="279" name="Google Shape;279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3"/>
          <p:cNvSpPr txBox="1"/>
          <p:nvPr>
            <p:ph idx="1" type="body"/>
          </p:nvPr>
        </p:nvSpPr>
        <p:spPr>
          <a:xfrm>
            <a:off x="1954950" y="3573275"/>
            <a:ext cx="71667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1700">
                <a:latin typeface="Arial"/>
                <a:ea typeface="Arial"/>
                <a:cs typeface="Arial"/>
                <a:sym typeface="Arial"/>
              </a:rPr>
              <a:t>Enterprise Tools    </a:t>
            </a: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ERP/PLM integration, analytics dashboards, AI-based design optimization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MVP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1825675" y="11820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Upload &amp; view 3D models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Join shared room in VR/AR or browser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Manipulate objects (grab/rotate/scale)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Sync changes live with teammates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Teleport &amp; move around in VR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 Add text/voice annotations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Georgia"/>
              <a:buChar char="●"/>
            </a:pPr>
            <a:r>
              <a:rPr lang="en-GB" sz="2100">
                <a:latin typeface="Georgia"/>
                <a:ea typeface="Georgia"/>
                <a:cs typeface="Georgia"/>
                <a:sym typeface="Georgia"/>
              </a:rPr>
              <a:t>Save/export snapshot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Playfair Display"/>
                <a:ea typeface="Playfair Display"/>
                <a:cs typeface="Playfair Display"/>
                <a:sym typeface="Playfair Display"/>
              </a:rPr>
              <a:t>Workflow Simulation</a:t>
            </a:r>
            <a:endParaRPr b="1" sz="2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1813100" y="1307850"/>
            <a:ext cx="6315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Upload – Import CAD/3D model → convert to glTF → store in cloud.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Session – Create room, share link → join via VR/AR/Web.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Explore – View model in VR workshop, AR overlay, or 3D viewer.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Interact – Move, rotate, assemble, hide/show parts.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Collaborate – Avatars, annotations, sketches, highlights.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Georgia"/>
              <a:buChar char="●"/>
            </a:pPr>
            <a:r>
              <a:rPr lang="en-GB" sz="1700">
                <a:latin typeface="Georgia"/>
                <a:ea typeface="Georgia"/>
                <a:cs typeface="Georgia"/>
                <a:sym typeface="Georgia"/>
              </a:rPr>
              <a:t>Test – Simulate workflows, check ergonomics, record sessions.</a:t>
            </a:r>
            <a:endParaRPr sz="17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